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photoAlbum/>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Rg st="1" end="11"/>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7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E85B00-A552-4799-84F0-9399456E1846}" type="datetimeFigureOut">
              <a:rPr lang="de-DE" smtClean="0"/>
              <a:t>07.09.2021</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8D2DAF-D311-435A-A4F3-99D02DFE8E48}" type="slidenum">
              <a:rPr lang="de-DE" smtClean="0"/>
              <a:t>‹Nr.›</a:t>
            </a:fld>
            <a:endParaRPr lang="de-DE"/>
          </a:p>
        </p:txBody>
      </p:sp>
    </p:spTree>
    <p:extLst>
      <p:ext uri="{BB962C8B-B14F-4D97-AF65-F5344CB8AC3E}">
        <p14:creationId xmlns:p14="http://schemas.microsoft.com/office/powerpoint/2010/main" val="2653755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A8D2DAF-D311-435A-A4F3-99D02DFE8E48}" type="slidenum">
              <a:rPr lang="de-DE" smtClean="0"/>
              <a:t>1</a:t>
            </a:fld>
            <a:endParaRPr lang="de-DE"/>
          </a:p>
        </p:txBody>
      </p:sp>
    </p:spTree>
    <p:extLst>
      <p:ext uri="{BB962C8B-B14F-4D97-AF65-F5344CB8AC3E}">
        <p14:creationId xmlns:p14="http://schemas.microsoft.com/office/powerpoint/2010/main" val="3127804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B1F758D5-DD0D-4074-A099-B92B679C1D27}" type="datetimeFigureOut">
              <a:rPr lang="de-DE" smtClean="0"/>
              <a:t>07.09.2021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EB5E7E5-65CD-4A73-8FCD-E04ECAA299BA}" type="slidenum">
              <a:rPr lang="de-DE" smtClean="0"/>
              <a:t>‹Nr.›</a:t>
            </a:fld>
            <a:endParaRPr lang="de-DE"/>
          </a:p>
        </p:txBody>
      </p:sp>
    </p:spTree>
    <p:extLst>
      <p:ext uri="{BB962C8B-B14F-4D97-AF65-F5344CB8AC3E}">
        <p14:creationId xmlns:p14="http://schemas.microsoft.com/office/powerpoint/2010/main" val="1960863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1F758D5-DD0D-4074-A099-B92B679C1D27}" type="datetimeFigureOut">
              <a:rPr lang="de-DE" smtClean="0"/>
              <a:t>07.09.2021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EB5E7E5-65CD-4A73-8FCD-E04ECAA299BA}" type="slidenum">
              <a:rPr lang="de-DE" smtClean="0"/>
              <a:t>‹Nr.›</a:t>
            </a:fld>
            <a:endParaRPr lang="de-DE"/>
          </a:p>
        </p:txBody>
      </p:sp>
    </p:spTree>
    <p:extLst>
      <p:ext uri="{BB962C8B-B14F-4D97-AF65-F5344CB8AC3E}">
        <p14:creationId xmlns:p14="http://schemas.microsoft.com/office/powerpoint/2010/main" val="2798577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1F758D5-DD0D-4074-A099-B92B679C1D27}" type="datetimeFigureOut">
              <a:rPr lang="de-DE" smtClean="0"/>
              <a:t>07.09.2021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EB5E7E5-65CD-4A73-8FCD-E04ECAA299BA}" type="slidenum">
              <a:rPr lang="de-DE" smtClean="0"/>
              <a:t>‹Nr.›</a:t>
            </a:fld>
            <a:endParaRPr lang="de-DE"/>
          </a:p>
        </p:txBody>
      </p:sp>
    </p:spTree>
    <p:extLst>
      <p:ext uri="{BB962C8B-B14F-4D97-AF65-F5344CB8AC3E}">
        <p14:creationId xmlns:p14="http://schemas.microsoft.com/office/powerpoint/2010/main" val="47639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1F758D5-DD0D-4074-A099-B92B679C1D27}" type="datetimeFigureOut">
              <a:rPr lang="de-DE" smtClean="0"/>
              <a:t>07.09.2021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EB5E7E5-65CD-4A73-8FCD-E04ECAA299BA}" type="slidenum">
              <a:rPr lang="de-DE" smtClean="0"/>
              <a:t>‹Nr.›</a:t>
            </a:fld>
            <a:endParaRPr lang="de-DE"/>
          </a:p>
        </p:txBody>
      </p:sp>
    </p:spTree>
    <p:extLst>
      <p:ext uri="{BB962C8B-B14F-4D97-AF65-F5344CB8AC3E}">
        <p14:creationId xmlns:p14="http://schemas.microsoft.com/office/powerpoint/2010/main" val="1136992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B1F758D5-DD0D-4074-A099-B92B679C1D27}" type="datetimeFigureOut">
              <a:rPr lang="de-DE" smtClean="0"/>
              <a:t>07.09.2021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EB5E7E5-65CD-4A73-8FCD-E04ECAA299BA}" type="slidenum">
              <a:rPr lang="de-DE" smtClean="0"/>
              <a:t>‹Nr.›</a:t>
            </a:fld>
            <a:endParaRPr lang="de-DE"/>
          </a:p>
        </p:txBody>
      </p:sp>
    </p:spTree>
    <p:extLst>
      <p:ext uri="{BB962C8B-B14F-4D97-AF65-F5344CB8AC3E}">
        <p14:creationId xmlns:p14="http://schemas.microsoft.com/office/powerpoint/2010/main" val="252315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B1F758D5-DD0D-4074-A099-B92B679C1D27}" type="datetimeFigureOut">
              <a:rPr lang="de-DE" smtClean="0"/>
              <a:t>07.09.2021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EB5E7E5-65CD-4A73-8FCD-E04ECAA299BA}" type="slidenum">
              <a:rPr lang="de-DE" smtClean="0"/>
              <a:t>‹Nr.›</a:t>
            </a:fld>
            <a:endParaRPr lang="de-DE"/>
          </a:p>
        </p:txBody>
      </p:sp>
    </p:spTree>
    <p:extLst>
      <p:ext uri="{BB962C8B-B14F-4D97-AF65-F5344CB8AC3E}">
        <p14:creationId xmlns:p14="http://schemas.microsoft.com/office/powerpoint/2010/main" val="286101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B1F758D5-DD0D-4074-A099-B92B679C1D27}" type="datetimeFigureOut">
              <a:rPr lang="de-DE" smtClean="0"/>
              <a:t>07.09.2021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EB5E7E5-65CD-4A73-8FCD-E04ECAA299BA}" type="slidenum">
              <a:rPr lang="de-DE" smtClean="0"/>
              <a:t>‹Nr.›</a:t>
            </a:fld>
            <a:endParaRPr lang="de-DE"/>
          </a:p>
        </p:txBody>
      </p:sp>
    </p:spTree>
    <p:extLst>
      <p:ext uri="{BB962C8B-B14F-4D97-AF65-F5344CB8AC3E}">
        <p14:creationId xmlns:p14="http://schemas.microsoft.com/office/powerpoint/2010/main" val="133844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B1F758D5-DD0D-4074-A099-B92B679C1D27}" type="datetimeFigureOut">
              <a:rPr lang="de-DE" smtClean="0"/>
              <a:t>07.09.2021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EB5E7E5-65CD-4A73-8FCD-E04ECAA299BA}" type="slidenum">
              <a:rPr lang="de-DE" smtClean="0"/>
              <a:t>‹Nr.›</a:t>
            </a:fld>
            <a:endParaRPr lang="de-DE"/>
          </a:p>
        </p:txBody>
      </p:sp>
    </p:spTree>
    <p:extLst>
      <p:ext uri="{BB962C8B-B14F-4D97-AF65-F5344CB8AC3E}">
        <p14:creationId xmlns:p14="http://schemas.microsoft.com/office/powerpoint/2010/main" val="3532551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1F758D5-DD0D-4074-A099-B92B679C1D27}" type="datetimeFigureOut">
              <a:rPr lang="de-DE" smtClean="0"/>
              <a:t>07.09.2021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EB5E7E5-65CD-4A73-8FCD-E04ECAA299BA}" type="slidenum">
              <a:rPr lang="de-DE" smtClean="0"/>
              <a:t>‹Nr.›</a:t>
            </a:fld>
            <a:endParaRPr lang="de-DE"/>
          </a:p>
        </p:txBody>
      </p:sp>
    </p:spTree>
    <p:extLst>
      <p:ext uri="{BB962C8B-B14F-4D97-AF65-F5344CB8AC3E}">
        <p14:creationId xmlns:p14="http://schemas.microsoft.com/office/powerpoint/2010/main" val="291797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B1F758D5-DD0D-4074-A099-B92B679C1D27}" type="datetimeFigureOut">
              <a:rPr lang="de-DE" smtClean="0"/>
              <a:t>07.09.2021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EB5E7E5-65CD-4A73-8FCD-E04ECAA299BA}" type="slidenum">
              <a:rPr lang="de-DE" smtClean="0"/>
              <a:t>‹Nr.›</a:t>
            </a:fld>
            <a:endParaRPr lang="de-DE"/>
          </a:p>
        </p:txBody>
      </p:sp>
    </p:spTree>
    <p:extLst>
      <p:ext uri="{BB962C8B-B14F-4D97-AF65-F5344CB8AC3E}">
        <p14:creationId xmlns:p14="http://schemas.microsoft.com/office/powerpoint/2010/main" val="3412666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B1F758D5-DD0D-4074-A099-B92B679C1D27}" type="datetimeFigureOut">
              <a:rPr lang="de-DE" smtClean="0"/>
              <a:t>07.09.2021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EB5E7E5-65CD-4A73-8FCD-E04ECAA299BA}" type="slidenum">
              <a:rPr lang="de-DE" smtClean="0"/>
              <a:t>‹Nr.›</a:t>
            </a:fld>
            <a:endParaRPr lang="de-DE"/>
          </a:p>
        </p:txBody>
      </p:sp>
    </p:spTree>
    <p:extLst>
      <p:ext uri="{BB962C8B-B14F-4D97-AF65-F5344CB8AC3E}">
        <p14:creationId xmlns:p14="http://schemas.microsoft.com/office/powerpoint/2010/main" val="2557267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F758D5-DD0D-4074-A099-B92B679C1D27}" type="datetimeFigureOut">
              <a:rPr lang="de-DE" smtClean="0"/>
              <a:t>07.09.2021</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5E7E5-65CD-4A73-8FCD-E04ECAA299BA}" type="slidenum">
              <a:rPr lang="de-DE" smtClean="0"/>
              <a:t>‹Nr.›</a:t>
            </a:fld>
            <a:endParaRPr lang="de-DE"/>
          </a:p>
        </p:txBody>
      </p:sp>
    </p:spTree>
    <p:extLst>
      <p:ext uri="{BB962C8B-B14F-4D97-AF65-F5344CB8AC3E}">
        <p14:creationId xmlns:p14="http://schemas.microsoft.com/office/powerpoint/2010/main" val="3147809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mtClean="0"/>
              <a:t>Fotoalbum</a:t>
            </a:r>
            <a:endParaRPr lang="de-DE"/>
          </a:p>
        </p:txBody>
      </p:sp>
      <p:sp>
        <p:nvSpPr>
          <p:cNvPr id="3" name="Untertitel 2"/>
          <p:cNvSpPr>
            <a:spLocks noGrp="1"/>
          </p:cNvSpPr>
          <p:nvPr>
            <p:ph type="subTitle" idx="1"/>
          </p:nvPr>
        </p:nvSpPr>
        <p:spPr/>
        <p:txBody>
          <a:bodyPr/>
          <a:lstStyle/>
          <a:p>
            <a:r>
              <a:rPr lang="de-DE" smtClean="0"/>
              <a:t>von Udo Graser</a:t>
            </a:r>
            <a:endParaRPr lang="de-DE"/>
          </a:p>
        </p:txBody>
      </p:sp>
    </p:spTree>
    <p:extLst>
      <p:ext uri="{BB962C8B-B14F-4D97-AF65-F5344CB8AC3E}">
        <p14:creationId xmlns:p14="http://schemas.microsoft.com/office/powerpoint/2010/main" val="2960142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Lara KJN Cup 202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07988"/>
            <a:ext cx="9144000" cy="6040437"/>
          </a:xfrm>
          <a:prstGeom prst="rect">
            <a:avLst/>
          </a:prstGeom>
          <a:noFill/>
          <a:ln>
            <a:noFill/>
          </a:ln>
        </p:spPr>
      </p:pic>
    </p:spTree>
    <p:extLst>
      <p:ext uri="{BB962C8B-B14F-4D97-AF65-F5344CB8AC3E}">
        <p14:creationId xmlns:p14="http://schemas.microsoft.com/office/powerpoint/2010/main" val="3408986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683568" y="404664"/>
            <a:ext cx="8208912" cy="5447645"/>
          </a:xfrm>
          <a:prstGeom prst="rect">
            <a:avLst/>
          </a:prstGeom>
        </p:spPr>
        <p:txBody>
          <a:bodyPr wrap="square">
            <a:spAutoFit/>
          </a:bodyPr>
          <a:lstStyle/>
          <a:p>
            <a:r>
              <a:rPr lang="de-DE" sz="1200" b="1" cap="all" dirty="0"/>
              <a:t>Maja </a:t>
            </a:r>
            <a:r>
              <a:rPr lang="de-DE" sz="1200" b="1" cap="all" dirty="0" err="1"/>
              <a:t>Issler</a:t>
            </a:r>
            <a:r>
              <a:rPr lang="de-DE" sz="1200" b="1" cap="all" dirty="0"/>
              <a:t> und Nils </a:t>
            </a:r>
            <a:r>
              <a:rPr lang="de-DE" sz="1200" b="1" cap="all" dirty="0" err="1"/>
              <a:t>Muschiol</a:t>
            </a:r>
            <a:r>
              <a:rPr lang="de-DE" sz="1200" b="1" cap="all" dirty="0"/>
              <a:t> gewinnen den 11. Kocher-Jagst-Neckar-Cup 2021</a:t>
            </a:r>
            <a:endParaRPr lang="de-DE" sz="1200" dirty="0"/>
          </a:p>
          <a:p>
            <a:r>
              <a:rPr lang="de-DE" sz="1200" b="1" dirty="0"/>
              <a:t>Auch wenn die Teilnehmerzahlen gegenüber den Vorjahren zurückgegangen sind, so war die 11. Auflage des 11. KJN-Cups im TC Bad Friedrichshall vom 03. - 05. September wieder ein Aushängeschild für den Tennissport.</a:t>
            </a:r>
            <a:endParaRPr lang="de-DE" sz="1200" dirty="0"/>
          </a:p>
          <a:p>
            <a:r>
              <a:rPr lang="de-DE" sz="1200" dirty="0"/>
              <a:t>Die Topgesetzten bewiesen ihre Klasse und zogen alle ins Halbfinale ein. </a:t>
            </a:r>
          </a:p>
          <a:p>
            <a:r>
              <a:rPr lang="de-DE" sz="1200" dirty="0"/>
              <a:t>Das erste Halbfinalspiel zwischen Tanja Winkler (Nr. 1 und DTB 131; TV Reutlingen) und Mareike Köhler (Nr. 3 und DTB 240; STG </a:t>
            </a:r>
            <a:r>
              <a:rPr lang="de-DE" sz="1200" dirty="0" err="1"/>
              <a:t>Geroksruhe</a:t>
            </a:r>
            <a:r>
              <a:rPr lang="de-DE" sz="1200" dirty="0"/>
              <a:t>) dauerte über 2,5 Stunden, das T. Winkler mit  6:2; 7:5 für sich entscheiden konnte.</a:t>
            </a:r>
          </a:p>
          <a:p>
            <a:r>
              <a:rPr lang="de-DE" sz="1200" dirty="0"/>
              <a:t>Im zweiten Halbfinale standen sich Maja </a:t>
            </a:r>
            <a:r>
              <a:rPr lang="de-DE" sz="1200" dirty="0" err="1"/>
              <a:t>Issler</a:t>
            </a:r>
            <a:r>
              <a:rPr lang="de-DE" sz="1200" dirty="0"/>
              <a:t> (Nr. 2 und DTB 223; TA VfL Sindelfingen 1862) und Rosalie Willig, die zweimalige Gewinnerin des KJN-Cup gegenüber (Nr. 4 und DTB 280; TC Leonberg). Die ersten 4 Spiele gewann R. Willig, danach kam M. </a:t>
            </a:r>
            <a:r>
              <a:rPr lang="de-DE" sz="1200" dirty="0" err="1"/>
              <a:t>Issler</a:t>
            </a:r>
            <a:r>
              <a:rPr lang="de-DE" sz="1200" dirty="0"/>
              <a:t> immer besser ins Spiel und holte alle weiteren Spiele des 1. Satzes. Im 2. Satz spielte R. Willig zu defensiv und verlor diesen somit mit 2:6.</a:t>
            </a:r>
          </a:p>
          <a:p>
            <a:r>
              <a:rPr lang="de-DE" sz="1200" dirty="0"/>
              <a:t>Im Finale war dann bei T. Winkler die Luft raus, das vorangegangene Spiel hatte Kraft gekostet und Maja </a:t>
            </a:r>
            <a:r>
              <a:rPr lang="de-DE" sz="1200" dirty="0" err="1"/>
              <a:t>Issler</a:t>
            </a:r>
            <a:r>
              <a:rPr lang="de-DE" sz="1200" dirty="0"/>
              <a:t> sicherte sich mit 6:1; 0:4 (n. </a:t>
            </a:r>
            <a:r>
              <a:rPr lang="de-DE" sz="1200" dirty="0" err="1"/>
              <a:t>Aufg</a:t>
            </a:r>
            <a:r>
              <a:rPr lang="de-DE" sz="1200" dirty="0"/>
              <a:t>.) den Turniersieg.</a:t>
            </a:r>
          </a:p>
          <a:p>
            <a:r>
              <a:rPr lang="de-DE" sz="1200" dirty="0"/>
              <a:t>Die 3 Spielerinnen des TC Bad Friedrichshall: Kim Gysin verlor im Achtelfinale gegen M. Köhler 3:6; 5:7; Lara Gysin und Lea Eitrich hatten </a:t>
            </a:r>
            <a:r>
              <a:rPr lang="de-DE" sz="1200" dirty="0" err="1"/>
              <a:t>Lospech</a:t>
            </a:r>
            <a:r>
              <a:rPr lang="de-DE" sz="1200" dirty="0"/>
              <a:t> und verloren ihr erstes Spiel gegen topgesetzte Spielerinnen.</a:t>
            </a:r>
          </a:p>
          <a:p>
            <a:r>
              <a:rPr lang="de-DE" sz="1200" dirty="0"/>
              <a:t>Bei den Herren trafen im 1. Halbfinale der Bad Friedrichshaller Noah Eberhardt (Nr. 3; LK 1,6) auf Jannik </a:t>
            </a:r>
            <a:r>
              <a:rPr lang="de-DE" sz="1200" dirty="0" err="1"/>
              <a:t>Kemmerer</a:t>
            </a:r>
            <a:r>
              <a:rPr lang="de-DE" sz="1200" dirty="0"/>
              <a:t> (Nr.1; DTB 236 TC Blau-Weiß 64 Leimen), das J. </a:t>
            </a:r>
            <a:r>
              <a:rPr lang="de-DE" sz="1200" dirty="0" err="1"/>
              <a:t>Kemmerer</a:t>
            </a:r>
            <a:r>
              <a:rPr lang="de-DE" sz="1200" dirty="0"/>
              <a:t> mit 6:4; 6:1 nach dem 3. Matchball für sich entscheiden konnte. </a:t>
            </a:r>
          </a:p>
          <a:p>
            <a:r>
              <a:rPr lang="de-DE" sz="1200" dirty="0"/>
              <a:t>Der ungesetzte Tobias </a:t>
            </a:r>
            <a:r>
              <a:rPr lang="de-DE" sz="1200" dirty="0" err="1"/>
              <a:t>Albig</a:t>
            </a:r>
            <a:r>
              <a:rPr lang="de-DE" sz="1200" dirty="0"/>
              <a:t> (LK5,9 STC Schwäbisch Hall) hatte gegen Nils </a:t>
            </a:r>
            <a:r>
              <a:rPr lang="de-DE" sz="1200" dirty="0" err="1"/>
              <a:t>Muschiol</a:t>
            </a:r>
            <a:r>
              <a:rPr lang="de-DE" sz="1200" dirty="0"/>
              <a:t> (Nr. 2, DTB 319 TC Hirschlanden keine Chance und verlor 6:0; 6:2.</a:t>
            </a:r>
          </a:p>
          <a:p>
            <a:r>
              <a:rPr lang="de-DE" sz="1200" dirty="0"/>
              <a:t>Nun standen sich im Finale der Führende der Setzliste Jannik </a:t>
            </a:r>
            <a:r>
              <a:rPr lang="de-DE" sz="1200" dirty="0" err="1"/>
              <a:t>Kemmerer</a:t>
            </a:r>
            <a:r>
              <a:rPr lang="de-DE" sz="1200" dirty="0"/>
              <a:t> und sein an zwei gesetzter Gegner Nils </a:t>
            </a:r>
            <a:r>
              <a:rPr lang="de-DE" sz="1200" dirty="0" err="1"/>
              <a:t>Muschiol</a:t>
            </a:r>
            <a:r>
              <a:rPr lang="de-DE" sz="1200" dirty="0"/>
              <a:t> gegenüber.</a:t>
            </a:r>
          </a:p>
          <a:p>
            <a:r>
              <a:rPr lang="de-DE" sz="1200" dirty="0"/>
              <a:t>Den Zuschauern wurde ein hochklassiges Finale geboten. So deutlich, wie das Ergebnis vermuten lässt, verlief das Match bei Weitem nicht.</a:t>
            </a:r>
          </a:p>
          <a:p>
            <a:r>
              <a:rPr lang="de-DE" sz="1200" dirty="0"/>
              <a:t>N. </a:t>
            </a:r>
            <a:r>
              <a:rPr lang="de-DE" sz="1200" dirty="0" err="1"/>
              <a:t>Muschiol</a:t>
            </a:r>
            <a:r>
              <a:rPr lang="de-DE" sz="1200" dirty="0"/>
              <a:t> setzte J. </a:t>
            </a:r>
            <a:r>
              <a:rPr lang="de-DE" sz="1200" dirty="0" err="1"/>
              <a:t>Kemmerer</a:t>
            </a:r>
            <a:r>
              <a:rPr lang="de-DE" sz="1200" dirty="0"/>
              <a:t> von Anfang an unter Druck, so dass dieser immer auf volles Risiko spielen musste und sich die Fehlerquoten häuften. Allein das 3. Spiel dauerte über 15 Minuten und ging mehrmals über Einstand. Schlussendlich konnte N. </a:t>
            </a:r>
            <a:r>
              <a:rPr lang="de-DE" sz="1200" dirty="0" err="1"/>
              <a:t>Muschiol</a:t>
            </a:r>
            <a:r>
              <a:rPr lang="de-DE" sz="1200" dirty="0"/>
              <a:t> den Satz mit 6:3 gewinnen.</a:t>
            </a:r>
          </a:p>
          <a:p>
            <a:r>
              <a:rPr lang="de-DE" sz="1200" dirty="0"/>
              <a:t>Im 2. Satz zeigte </a:t>
            </a:r>
            <a:r>
              <a:rPr lang="de-DE" sz="1200" dirty="0" err="1"/>
              <a:t>Muschiol</a:t>
            </a:r>
            <a:r>
              <a:rPr lang="de-DE" sz="1200" dirty="0"/>
              <a:t> alle seine Schlagvarianten; kraftvolle Grundlinienschläge, Rückhandslice, effektive Stopps und gekonnte Loops; er gewann diesen Satz verdient mit 6:1 und somit das Match.</a:t>
            </a:r>
          </a:p>
          <a:p>
            <a:r>
              <a:rPr lang="de-DE" sz="1200" dirty="0"/>
              <a:t>Nils </a:t>
            </a:r>
            <a:r>
              <a:rPr lang="de-DE" sz="1200" dirty="0" err="1"/>
              <a:t>Muschiol</a:t>
            </a:r>
            <a:r>
              <a:rPr lang="de-DE" sz="1200" dirty="0"/>
              <a:t> konnte bislang als einziger Spieler den KJN-Cup zum 2. Mal gewinnen.</a:t>
            </a:r>
          </a:p>
          <a:p>
            <a:r>
              <a:rPr lang="de-DE" sz="1200" dirty="0"/>
              <a:t>U. Lilienfein</a:t>
            </a:r>
          </a:p>
        </p:txBody>
      </p:sp>
    </p:spTree>
    <p:extLst>
      <p:ext uri="{BB962C8B-B14F-4D97-AF65-F5344CB8AC3E}">
        <p14:creationId xmlns:p14="http://schemas.microsoft.com/office/powerpoint/2010/main" val="2856738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Siegerehrung KJN Cup 202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08520" y="1111457"/>
            <a:ext cx="9144000" cy="5781675"/>
          </a:xfrm>
          <a:prstGeom prst="rect">
            <a:avLst/>
          </a:prstGeom>
          <a:noFill/>
          <a:ln>
            <a:noFill/>
          </a:ln>
        </p:spPr>
      </p:pic>
      <p:sp>
        <p:nvSpPr>
          <p:cNvPr id="3" name="Rechteck 2"/>
          <p:cNvSpPr/>
          <p:nvPr/>
        </p:nvSpPr>
        <p:spPr>
          <a:xfrm>
            <a:off x="2123728" y="13607"/>
            <a:ext cx="4572000" cy="1200329"/>
          </a:xfrm>
          <a:prstGeom prst="rect">
            <a:avLst/>
          </a:prstGeom>
        </p:spPr>
        <p:txBody>
          <a:bodyPr>
            <a:spAutoFit/>
          </a:bodyPr>
          <a:lstStyle/>
          <a:p>
            <a:r>
              <a:rPr lang="de-DE" dirty="0" err="1" smtClean="0"/>
              <a:t>v.L</a:t>
            </a:r>
            <a:r>
              <a:rPr lang="de-DE" dirty="0" smtClean="0"/>
              <a:t> Bruno Geissler TC Präsident, Ursula Lilienfein WTB </a:t>
            </a:r>
            <a:r>
              <a:rPr lang="de-DE" dirty="0" err="1" smtClean="0"/>
              <a:t>Presse,Maja</a:t>
            </a:r>
            <a:r>
              <a:rPr lang="de-DE" dirty="0" smtClean="0"/>
              <a:t> </a:t>
            </a:r>
            <a:r>
              <a:rPr lang="de-DE" dirty="0" err="1" smtClean="0"/>
              <a:t>Issler,Tanja</a:t>
            </a:r>
            <a:r>
              <a:rPr lang="de-DE" dirty="0" smtClean="0"/>
              <a:t> </a:t>
            </a:r>
            <a:r>
              <a:rPr lang="de-DE" dirty="0" err="1" smtClean="0"/>
              <a:t>Winkler,Nils</a:t>
            </a:r>
            <a:r>
              <a:rPr lang="de-DE" dirty="0" smtClean="0"/>
              <a:t> </a:t>
            </a:r>
            <a:r>
              <a:rPr lang="de-DE" dirty="0" err="1" smtClean="0"/>
              <a:t>Muschiol,Jannik</a:t>
            </a:r>
            <a:r>
              <a:rPr lang="de-DE" dirty="0" smtClean="0"/>
              <a:t> </a:t>
            </a:r>
            <a:r>
              <a:rPr lang="de-DE" dirty="0" err="1" smtClean="0"/>
              <a:t>Kemmerer</a:t>
            </a:r>
            <a:r>
              <a:rPr lang="de-DE" dirty="0" smtClean="0"/>
              <a:t> und Ernst Kast Oberschiedsrichter</a:t>
            </a:r>
            <a:endParaRPr lang="de-DE" dirty="0"/>
          </a:p>
        </p:txBody>
      </p:sp>
    </p:spTree>
    <p:extLst>
      <p:ext uri="{BB962C8B-B14F-4D97-AF65-F5344CB8AC3E}">
        <p14:creationId xmlns:p14="http://schemas.microsoft.com/office/powerpoint/2010/main" val="1446275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KJN Cup Zuschaue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09575"/>
            <a:ext cx="9144000" cy="6037263"/>
          </a:xfrm>
          <a:prstGeom prst="rect">
            <a:avLst/>
          </a:prstGeom>
          <a:noFill/>
          <a:ln>
            <a:noFill/>
          </a:ln>
        </p:spPr>
      </p:pic>
    </p:spTree>
    <p:extLst>
      <p:ext uri="{BB962C8B-B14F-4D97-AF65-F5344CB8AC3E}">
        <p14:creationId xmlns:p14="http://schemas.microsoft.com/office/powerpoint/2010/main" val="268364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Zuschauer 2   KJN Cup 202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69888"/>
            <a:ext cx="9144000" cy="6116637"/>
          </a:xfrm>
          <a:prstGeom prst="rect">
            <a:avLst/>
          </a:prstGeom>
          <a:noFill/>
          <a:ln>
            <a:noFill/>
          </a:ln>
        </p:spPr>
      </p:pic>
    </p:spTree>
    <p:extLst>
      <p:ext uri="{BB962C8B-B14F-4D97-AF65-F5344CB8AC3E}">
        <p14:creationId xmlns:p14="http://schemas.microsoft.com/office/powerpoint/2010/main" val="2757559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KJN Cup-Sieger 2021 J. Muschiol"/>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212725"/>
            <a:ext cx="9144000" cy="6432550"/>
          </a:xfrm>
          <a:prstGeom prst="rect">
            <a:avLst/>
          </a:prstGeom>
          <a:noFill/>
          <a:ln>
            <a:noFill/>
          </a:ln>
        </p:spPr>
      </p:pic>
    </p:spTree>
    <p:extLst>
      <p:ext uri="{BB962C8B-B14F-4D97-AF65-F5344CB8AC3E}">
        <p14:creationId xmlns:p14="http://schemas.microsoft.com/office/powerpoint/2010/main" val="3716638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KJN Cup 2021 Siegerin Maja Issle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81013"/>
            <a:ext cx="9144000" cy="5894387"/>
          </a:xfrm>
          <a:prstGeom prst="rect">
            <a:avLst/>
          </a:prstGeom>
          <a:noFill/>
          <a:ln>
            <a:noFill/>
          </a:ln>
        </p:spPr>
      </p:pic>
    </p:spTree>
    <p:extLst>
      <p:ext uri="{BB962C8B-B14F-4D97-AF65-F5344CB8AC3E}">
        <p14:creationId xmlns:p14="http://schemas.microsoft.com/office/powerpoint/2010/main" val="1967127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Kim  KJN Cup 202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522288"/>
            <a:ext cx="9144000" cy="5811837"/>
          </a:xfrm>
          <a:prstGeom prst="rect">
            <a:avLst/>
          </a:prstGeom>
          <a:noFill/>
          <a:ln>
            <a:noFill/>
          </a:ln>
        </p:spPr>
      </p:pic>
    </p:spTree>
    <p:extLst>
      <p:ext uri="{BB962C8B-B14F-4D97-AF65-F5344CB8AC3E}">
        <p14:creationId xmlns:p14="http://schemas.microsoft.com/office/powerpoint/2010/main" val="3921416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Lea KJN Cup 202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66725"/>
            <a:ext cx="9144000" cy="5922963"/>
          </a:xfrm>
          <a:prstGeom prst="rect">
            <a:avLst/>
          </a:prstGeom>
          <a:noFill/>
          <a:ln>
            <a:noFill/>
          </a:ln>
        </p:spPr>
      </p:pic>
    </p:spTree>
    <p:extLst>
      <p:ext uri="{BB962C8B-B14F-4D97-AF65-F5344CB8AC3E}">
        <p14:creationId xmlns:p14="http://schemas.microsoft.com/office/powerpoint/2010/main" val="4156577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Noah KJN Cup 202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88975"/>
            <a:ext cx="9144000" cy="5478463"/>
          </a:xfrm>
          <a:prstGeom prst="rect">
            <a:avLst/>
          </a:prstGeom>
          <a:noFill/>
          <a:ln>
            <a:noFill/>
          </a:ln>
        </p:spPr>
      </p:pic>
    </p:spTree>
    <p:extLst>
      <p:ext uri="{BB962C8B-B14F-4D97-AF65-F5344CB8AC3E}">
        <p14:creationId xmlns:p14="http://schemas.microsoft.com/office/powerpoint/2010/main" val="6791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524</Words>
  <Application>Microsoft Office PowerPoint</Application>
  <PresentationFormat>Bildschirmpräsentation (4:3)</PresentationFormat>
  <Paragraphs>19</Paragraphs>
  <Slides>11</Slides>
  <Notes>1</Notes>
  <HiddenSlides>0</HiddenSlides>
  <MMClips>0</MMClips>
  <ScaleCrop>false</ScaleCrop>
  <HeadingPairs>
    <vt:vector size="4" baseType="variant">
      <vt:variant>
        <vt:lpstr>Design</vt:lpstr>
      </vt:variant>
      <vt:variant>
        <vt:i4>1</vt:i4>
      </vt:variant>
      <vt:variant>
        <vt:lpstr>Folientitel</vt:lpstr>
      </vt:variant>
      <vt:variant>
        <vt:i4>11</vt:i4>
      </vt:variant>
    </vt:vector>
  </HeadingPairs>
  <TitlesOfParts>
    <vt:vector size="12" baseType="lpstr">
      <vt:lpstr>Larissa</vt:lpstr>
      <vt:lpstr>Fotoalbum</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Fotoalbum</dc:title>
  <dc:creator>Udo Graser</dc:creator>
  <cp:lastModifiedBy>Udo Graser</cp:lastModifiedBy>
  <cp:revision>3</cp:revision>
  <dcterms:created xsi:type="dcterms:W3CDTF">2021-09-07T09:16:27Z</dcterms:created>
  <dcterms:modified xsi:type="dcterms:W3CDTF">2021-09-07T09:35:40Z</dcterms:modified>
</cp:coreProperties>
</file>